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4630400" cy="8229600"/>
  <p:notesSz cx="8229600" cy="14630400"/>
  <p:embeddedFontLst>
    <p:embeddedFont>
      <p:font typeface="Petrona"/>
      <p:regular r:id="rId25"/>
    </p:embeddedFont>
    <p:embeddedFont>
      <p:font typeface="Petrona"/>
      <p:regular r:id="rId26"/>
    </p:embeddedFont>
    <p:embeddedFont>
      <p:font typeface="Petrona"/>
      <p:regular r:id="rId27"/>
    </p:embeddedFont>
    <p:embeddedFont>
      <p:font typeface="Petrona"/>
      <p:regular r:id="rId28"/>
    </p:embeddedFont>
    <p:embeddedFont>
      <p:font typeface="Inter"/>
      <p:regular r:id="rId29"/>
    </p:embeddedFont>
    <p:embeddedFont>
      <p:font typeface="Inter"/>
      <p:regular r:id="rId30"/>
    </p:embeddedFont>
    <p:embeddedFont>
      <p:font typeface="Inter"/>
      <p:regular r:id="rId31"/>
    </p:embeddedFont>
    <p:embeddedFont>
      <p:font typeface="Inter"/>
      <p:regular r:id="rId3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Relationship Id="rId27" Type="http://schemas.openxmlformats.org/officeDocument/2006/relationships/font" Target="fonts/font3.fntdata"/><Relationship Id="rId28" Type="http://schemas.openxmlformats.org/officeDocument/2006/relationships/font" Target="fonts/font4.fntdata"/><Relationship Id="rId29" Type="http://schemas.openxmlformats.org/officeDocument/2006/relationships/font" Target="fonts/font5.fntdata"/><Relationship Id="rId30" Type="http://schemas.openxmlformats.org/officeDocument/2006/relationships/font" Target="fonts/font6.fntdata"/><Relationship Id="rId31" Type="http://schemas.openxmlformats.org/officeDocument/2006/relationships/font" Target="fonts/font7.fntdata"/><Relationship Id="rId3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2" Type="http://schemas.openxmlformats.org/officeDocument/2006/relationships/image" Target="../media/image-1017-2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2" Type="http://schemas.openxmlformats.org/officeDocument/2006/relationships/image" Target="../media/image-1018-2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2" Type="http://schemas.openxmlformats.org/officeDocument/2006/relationships/image" Target="../media/image-1019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8649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Visionary Control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70916"/>
            <a:ext cx="72369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(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 GESTURE BASED SMART INTERACTION SYSTEM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)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843"/>
            <a:ext cx="106370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Presentation Control Snapshots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953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Upload File Then Start Presentation after Registering     your face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76293"/>
            <a:ext cx="6244709" cy="2891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6953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Register Your Face and then Login with Face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313390"/>
            <a:ext cx="6244709" cy="31723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4593"/>
            <a:ext cx="551961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Presentation Control Works?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93790" y="21780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 clicking Start, the system opens the Face-Based Authentication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83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Registration/Login  Required before giving a presentation.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4253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 user is not registered, they must register first → then login.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675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logged in, the presentation page opens.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309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real-time the system continuously matches the face of the logged-in user.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14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the face mismatches, gesture control gets disabled.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5700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the authenticated user's face can enable gesture-based slide control.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62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control is secured to the authenticated user only.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6070"/>
            <a:ext cx="9432965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              Presentation Control Snapshots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2976"/>
            <a:ext cx="6244709" cy="318789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852976"/>
            <a:ext cx="6244709" cy="32252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368391"/>
            <a:ext cx="4919186" cy="34926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8305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 Mapping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3790" y="26674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Video Player Control</a:t>
            </a:r>
            <a:endParaRPr lang="en-US" sz="2300" dirty="0"/>
          </a:p>
        </p:txBody>
      </p:sp>
      <p:sp>
        <p:nvSpPr>
          <p:cNvPr id="6" name="Shape 2"/>
          <p:cNvSpPr/>
          <p:nvPr/>
        </p:nvSpPr>
        <p:spPr>
          <a:xfrm>
            <a:off x="793790" y="3379708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1410" y="338732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28343" y="3531037"/>
            <a:ext cx="2833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✋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Open/Close Palm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323040" y="3531037"/>
            <a:ext cx="379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Play/Pause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801410" y="4037648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28343" y="4181356"/>
            <a:ext cx="2833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☝️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Finger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323040" y="4181356"/>
            <a:ext cx="379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+5s Forward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01410" y="4687967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028343" y="4831675"/>
            <a:ext cx="2833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✌️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+ Middle Finger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4323040" y="4831675"/>
            <a:ext cx="379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-5s Backward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801410" y="5338286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1028343" y="5481995"/>
            <a:ext cx="2833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🤟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+ Middle + Ring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4323040" y="5481995"/>
            <a:ext cx="379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+4 Increase Volume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801410" y="598860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1028343" y="6132314"/>
            <a:ext cx="28334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✋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All Four Fingers</a:t>
            </a:r>
            <a:endParaRPr lang="en-US" sz="1750" dirty="0"/>
          </a:p>
        </p:txBody>
      </p:sp>
      <p:sp>
        <p:nvSpPr>
          <p:cNvPr id="21" name="Text 17"/>
          <p:cNvSpPr/>
          <p:nvPr/>
        </p:nvSpPr>
        <p:spPr>
          <a:xfrm>
            <a:off x="4323040" y="6132314"/>
            <a:ext cx="37927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-4 Decrease Volume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6424"/>
            <a:ext cx="8985052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                       Video Control Snapshots</a:t>
            </a:r>
            <a:endParaRPr lang="en-US" sz="2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23329"/>
            <a:ext cx="6244709" cy="328469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823329"/>
            <a:ext cx="6244709" cy="310157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036"/>
            <a:ext cx="744735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Problem Solving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08645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the need for physical touch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reducing health risks  (especially post-pandemic).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915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Manual Effort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Automates Presentation Control using Gesture and Secure Using Face based Authentication.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966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Accessibility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Helps users who can't operate traditional input devices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0175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Increases Productivity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– Provides a faster, intuitive user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431" y="595670"/>
            <a:ext cx="7963138" cy="1107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Scope and Real World  Application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590431" y="1955959"/>
            <a:ext cx="7963138" cy="1000601"/>
          </a:xfrm>
          <a:prstGeom prst="roundRect">
            <a:avLst>
              <a:gd name="adj" fmla="val 70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6763" y="2132290"/>
            <a:ext cx="396490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Smart Classrooms and Confrence Halls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6763" y="2510314"/>
            <a:ext cx="76104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 based live video control, slide control in Seminar While Discussing Important topics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90431" y="3125272"/>
            <a:ext cx="7963138" cy="1000601"/>
          </a:xfrm>
          <a:prstGeom prst="roundRect">
            <a:avLst>
              <a:gd name="adj" fmla="val 70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763" y="3301603"/>
            <a:ext cx="221432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Corporate Offices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66763" y="3679627"/>
            <a:ext cx="76104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Hands-free Power-Point Presentations and Meetings.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0431" y="4294584"/>
            <a:ext cx="7963138" cy="1000601"/>
          </a:xfrm>
          <a:prstGeom prst="roundRect">
            <a:avLst>
              <a:gd name="adj" fmla="val 70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6763" y="4470916"/>
            <a:ext cx="221432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Gaming &amp; VR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6763" y="4848939"/>
            <a:ext cx="76104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controls enhance immersion.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90431" y="5463897"/>
            <a:ext cx="7963138" cy="1000601"/>
          </a:xfrm>
          <a:prstGeom prst="roundRect">
            <a:avLst>
              <a:gd name="adj" fmla="val 70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763" y="5640229"/>
            <a:ext cx="2214324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Home Automation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6763" y="6018252"/>
            <a:ext cx="76104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extension for gesture-based smart home controls.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590431" y="6633210"/>
            <a:ext cx="7963138" cy="1000601"/>
          </a:xfrm>
          <a:prstGeom prst="roundRect">
            <a:avLst>
              <a:gd name="adj" fmla="val 70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6763" y="6809542"/>
            <a:ext cx="3070979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Media Rooms/Home Theaters</a:t>
            </a:r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766763" y="7187565"/>
            <a:ext cx="761047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control for media playback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2840"/>
            <a:ext cx="60340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18972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347" y="1929170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19751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Integration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24832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home controls , Smart TVs.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0347" y="333172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530906" y="3377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AR/VR Interaction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30906" y="38858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Gaming and simulations.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02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347" y="473428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47802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AI Models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28839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AI-based gesture training for custom gestures. It provides Higher accuracy 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4678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347" y="649974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1530906" y="654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Voice Command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530906" y="705385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Hybrid control system using Speech Recognition.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56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733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Visionary Control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enhances HCI through intuitive gestures &amp; face recognition.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757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 step towards touchless technology with vast real-world applications.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179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project has significant potential for real-world implementation in various domains.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01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Visionary Control bridges the gap between humans and machines using intuitive vision-based interfaces.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023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eliminating physical touch, it paves the way for futuristic, inclusive, and smart control systems.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05413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                                      Thank You!</a:t>
            </a:r>
            <a:endParaRPr lang="en-US" sz="4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696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Presented by - 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5013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(Team Members)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2136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1. Rachit Rai (2300910140046)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316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2. Anuj Gupta (2300910140008)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49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3. Shafa-At-Ali (2300910140059)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759738"/>
            <a:ext cx="7668578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of Visionary Control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711" y="2459355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8792" y="2488942"/>
            <a:ext cx="331946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22678" y="2531745"/>
            <a:ext cx="276677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System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22678" y="3004066"/>
            <a:ext cx="3017639" cy="236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Visionary Control is an AI-driven system that integrates hand gesture recognition and face authentication to control presentations and control media players Using Hand Gesture.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703802" y="2459355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4883" y="2488942"/>
            <a:ext cx="331946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388769" y="2531745"/>
            <a:ext cx="276677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Touchless Interaction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388769" y="3004066"/>
            <a:ext cx="3017639" cy="202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hygienic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user experience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replacing traditional input methods with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vision-based gesture control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388769" y="5154335"/>
            <a:ext cx="30176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7711" y="5913239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8792" y="5942826"/>
            <a:ext cx="331946" cy="41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422678" y="5985629"/>
            <a:ext cx="289036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Reduces Manual Effort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422678" y="6457950"/>
            <a:ext cx="6983611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Eliminates the need for keyboards, remotes, or physical contact. Perfect for scenarios requiring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hands-free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or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contactless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operation.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575429"/>
            <a:ext cx="5472589" cy="684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Aims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29615" y="1572101"/>
            <a:ext cx="7684770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develop a smart system that enables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control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 media and presentations using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 gestures and face recognition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enhancing user interaction in a touch-free, intelligent, and efficient manner.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9615" y="2885242"/>
            <a:ext cx="5472589" cy="684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729615" y="3881914"/>
            <a:ext cx="76847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slide navigation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presentations.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9615" y="4288274"/>
            <a:ext cx="76847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face-based authentication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only registered users can control the presentation.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9615" y="5028128"/>
            <a:ext cx="76847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media player controls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 any face authentication for ease of access.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29615" y="5767983"/>
            <a:ext cx="7684770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control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enabling independent starting and stopping of Presentation and Media modules.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9615" y="6507837"/>
            <a:ext cx="76847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5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real-time processing speed.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9615" y="6914198"/>
            <a:ext cx="76847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6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machine learning for accuracy in Face Recognition.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9615" y="7320558"/>
            <a:ext cx="76847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7"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an intuitive interface for real-world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2453"/>
            <a:ext cx="651807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 &amp; Modules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1687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106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Control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91882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 Recognition Login/Registration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723924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navigation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166122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required to control slides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97122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and convert PPT to image slides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084" y="2616875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0084" y="34106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Media Player Control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10200084" y="3918823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Gesture-based media control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200084" y="4361021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Play/Pause,forward/backward, volume Up/Down.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0200084" y="5166122"/>
            <a:ext cx="36365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video feed and hand tracking using OpenCV and MediaPipe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553760"/>
            <a:ext cx="10858381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Project User Interface that includes 2 module in it.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04017" y="1484114"/>
            <a:ext cx="132223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Control Module (Face Recognition Based Login/Registration to provide Authentication for controlIing Slides)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4017" y="1876425"/>
            <a:ext cx="132223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 Player Control Module: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017" y="2424589"/>
            <a:ext cx="10226278" cy="52511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8949690" cy="585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      Project Interface 2nd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812" y="1645206"/>
            <a:ext cx="11651218" cy="59712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94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520672"/>
            <a:ext cx="325326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Programming Language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1195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617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039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CSS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461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35867"/>
            <a:ext cx="325981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Hardware Requirement 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93790" y="56347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HD Webcam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769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520672"/>
            <a:ext cx="32770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 &amp; Frameworks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7599521" y="31195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 (Computer Vision)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5617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(Hand Tracking and Detecting 21 Points)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0039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Base64 ,Pillow, Numpy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446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PyAutoGUI (Keyboard Automation like Media control automation)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2512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(API Integration)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6934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PyWin32 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356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face_recognition (Face Detection)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65778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Pickle (Face data serialization)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5853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Gesture Mapping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29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Control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793790" y="4355187"/>
            <a:ext cx="13042821" cy="1315879"/>
          </a:xfrm>
          <a:prstGeom prst="roundRect">
            <a:avLst>
              <a:gd name="adj" fmla="val 724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436280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4506516"/>
            <a:ext cx="5227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✌️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+ Middle Finger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717387" y="4506516"/>
            <a:ext cx="6884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Backward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501312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5156835"/>
            <a:ext cx="5227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☝️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Index Finger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717387" y="5156835"/>
            <a:ext cx="68847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Forward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2025-05-07T18:34:55Z</dcterms:created>
  <dcterms:modified xsi:type="dcterms:W3CDTF">2025-05-07T18:34:55Z</dcterms:modified>
</cp:coreProperties>
</file>